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D04AB-EFB4-42D6-BB67-F39F99B06840}" type="datetimeFigureOut">
              <a:rPr lang="ru-RU" smtClean="0"/>
              <a:t>23.01.2014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95A24-503B-47C2-9511-39FD19C057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9155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D04AB-EFB4-42D6-BB67-F39F99B06840}" type="datetimeFigureOut">
              <a:rPr lang="ru-RU" smtClean="0"/>
              <a:t>23.01.2014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95A24-503B-47C2-9511-39FD19C057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7906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D04AB-EFB4-42D6-BB67-F39F99B06840}" type="datetimeFigureOut">
              <a:rPr lang="ru-RU" smtClean="0"/>
              <a:t>23.01.2014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95A24-503B-47C2-9511-39FD19C057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387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D04AB-EFB4-42D6-BB67-F39F99B06840}" type="datetimeFigureOut">
              <a:rPr lang="ru-RU" smtClean="0"/>
              <a:t>23.01.2014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95A24-503B-47C2-9511-39FD19C057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0114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D04AB-EFB4-42D6-BB67-F39F99B06840}" type="datetimeFigureOut">
              <a:rPr lang="ru-RU" smtClean="0"/>
              <a:t>23.01.2014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95A24-503B-47C2-9511-39FD19C057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571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D04AB-EFB4-42D6-BB67-F39F99B06840}" type="datetimeFigureOut">
              <a:rPr lang="ru-RU" smtClean="0"/>
              <a:t>23.01.2014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95A24-503B-47C2-9511-39FD19C057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2128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D04AB-EFB4-42D6-BB67-F39F99B06840}" type="datetimeFigureOut">
              <a:rPr lang="ru-RU" smtClean="0"/>
              <a:t>23.01.2014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95A24-503B-47C2-9511-39FD19C057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5112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D04AB-EFB4-42D6-BB67-F39F99B06840}" type="datetimeFigureOut">
              <a:rPr lang="ru-RU" smtClean="0"/>
              <a:t>23.01.2014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95A24-503B-47C2-9511-39FD19C057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6045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D04AB-EFB4-42D6-BB67-F39F99B06840}" type="datetimeFigureOut">
              <a:rPr lang="ru-RU" smtClean="0"/>
              <a:t>23.01.2014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95A24-503B-47C2-9511-39FD19C057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667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D04AB-EFB4-42D6-BB67-F39F99B06840}" type="datetimeFigureOut">
              <a:rPr lang="ru-RU" smtClean="0"/>
              <a:t>23.01.2014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95A24-503B-47C2-9511-39FD19C057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9697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D04AB-EFB4-42D6-BB67-F39F99B06840}" type="datetimeFigureOut">
              <a:rPr lang="ru-RU" smtClean="0"/>
              <a:t>23.01.2014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95A24-503B-47C2-9511-39FD19C057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8504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FD04AB-EFB4-42D6-BB67-F39F99B06840}" type="datetimeFigureOut">
              <a:rPr lang="ru-RU" smtClean="0"/>
              <a:t>23.01.2014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595A24-503B-47C2-9511-39FD19C057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0725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7" Type="http://schemas.openxmlformats.org/officeDocument/2006/relationships/image" Target="../media/image7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gif"/><Relationship Id="rId5" Type="http://schemas.openxmlformats.org/officeDocument/2006/relationships/image" Target="../media/image22.gif"/><Relationship Id="rId4" Type="http://schemas.openxmlformats.org/officeDocument/2006/relationships/image" Target="../media/image2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jpeg"/><Relationship Id="rId5" Type="http://schemas.openxmlformats.org/officeDocument/2006/relationships/image" Target="../media/image27.png"/><Relationship Id="rId4" Type="http://schemas.openxmlformats.org/officeDocument/2006/relationships/image" Target="../media/image26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98476" y="716374"/>
            <a:ext cx="75608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                Дорожные знаки и их значение.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31540" y="1412776"/>
            <a:ext cx="792088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Цели:</a:t>
            </a:r>
            <a:endParaRPr lang="ru-RU" dirty="0"/>
          </a:p>
          <a:p>
            <a:pPr marL="285750" indent="-285750">
              <a:buFontTx/>
              <a:buChar char="-"/>
            </a:pPr>
            <a:r>
              <a:rPr lang="ru-RU" dirty="0" smtClean="0"/>
              <a:t>познакомить </a:t>
            </a:r>
            <a:r>
              <a:rPr lang="ru-RU" dirty="0"/>
              <a:t>учащихся с дорожными знаками и их видами</a:t>
            </a:r>
            <a:r>
              <a:rPr lang="ru-RU" dirty="0" smtClean="0"/>
              <a:t>;</a:t>
            </a:r>
          </a:p>
          <a:p>
            <a:pPr marL="285750" indent="-285750">
              <a:buFontTx/>
              <a:buChar char="-"/>
            </a:pPr>
            <a:endParaRPr lang="ru-RU" dirty="0"/>
          </a:p>
          <a:p>
            <a:pPr marL="285750" indent="-285750">
              <a:buFontTx/>
              <a:buChar char="-"/>
            </a:pPr>
            <a:r>
              <a:rPr lang="ru-RU" dirty="0" smtClean="0"/>
              <a:t>учить </a:t>
            </a:r>
            <a:r>
              <a:rPr lang="ru-RU" dirty="0"/>
              <a:t>понимать схематическое изображение дорожных знаков, их важность для ориентации на улицах и дорогах</a:t>
            </a:r>
            <a:r>
              <a:rPr lang="ru-RU" dirty="0" smtClean="0"/>
              <a:t>;</a:t>
            </a:r>
          </a:p>
          <a:p>
            <a:pPr marL="285750" indent="-285750">
              <a:buFontTx/>
              <a:buChar char="-"/>
            </a:pPr>
            <a:endParaRPr lang="ru-RU" dirty="0"/>
          </a:p>
          <a:p>
            <a:pPr marL="285750" indent="-285750">
              <a:buFontTx/>
              <a:buChar char="-"/>
            </a:pPr>
            <a:r>
              <a:rPr lang="ru-RU" dirty="0" smtClean="0"/>
              <a:t>формировать </a:t>
            </a:r>
            <a:r>
              <a:rPr lang="ru-RU" dirty="0"/>
              <a:t>культуру поведения на улице, знание и необходимость выполнения обязанностей участников дорожного движения</a:t>
            </a:r>
            <a:r>
              <a:rPr lang="ru-RU" dirty="0" smtClean="0"/>
              <a:t>;</a:t>
            </a:r>
          </a:p>
          <a:p>
            <a:pPr marL="285750" indent="-285750">
              <a:buFontTx/>
              <a:buChar char="-"/>
            </a:pPr>
            <a:endParaRPr lang="ru-RU" dirty="0"/>
          </a:p>
          <a:p>
            <a:pPr marL="285750" indent="-285750">
              <a:buFontTx/>
              <a:buChar char="-"/>
            </a:pPr>
            <a:r>
              <a:rPr lang="ru-RU" dirty="0" smtClean="0"/>
              <a:t>развивать </a:t>
            </a:r>
            <a:r>
              <a:rPr lang="ru-RU" dirty="0"/>
              <a:t>речь,  логическое мышление, внимание, память, восприятие</a:t>
            </a:r>
            <a:r>
              <a:rPr lang="ru-RU" dirty="0" smtClean="0"/>
              <a:t>.</a:t>
            </a:r>
          </a:p>
          <a:p>
            <a:pPr marL="285750" indent="-285750">
              <a:buFontTx/>
              <a:buChar char="-"/>
            </a:pPr>
            <a:endParaRPr lang="ru-RU" dirty="0"/>
          </a:p>
          <a:p>
            <a:r>
              <a:rPr lang="ru-RU" b="1" dirty="0"/>
              <a:t>Оборудование</a:t>
            </a:r>
            <a:r>
              <a:rPr lang="ru-RU" dirty="0"/>
              <a:t>: мультимедийная установка, проектор, экран, презентация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r>
              <a:rPr lang="ru-RU" b="1" dirty="0"/>
              <a:t>Словарь</a:t>
            </a:r>
            <a:r>
              <a:rPr lang="ru-RU" dirty="0"/>
              <a:t>:  предупреждающие, предписывающие, запрещающие, сервис,        информационные, разрешается.</a:t>
            </a:r>
          </a:p>
        </p:txBody>
      </p:sp>
    </p:spTree>
    <p:extLst>
      <p:ext uri="{BB962C8B-B14F-4D97-AF65-F5344CB8AC3E}">
        <p14:creationId xmlns:p14="http://schemas.microsoft.com/office/powerpoint/2010/main" val="8748592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1560" y="404664"/>
            <a:ext cx="77048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- предписывающие – это знаки в кругу синего цвета. Ещё их называют разрешающие. Эти знаки указывают, где можно пешеходная дорожка, где велосипедная 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</a:p>
        </p:txBody>
      </p:sp>
      <p:pic>
        <p:nvPicPr>
          <p:cNvPr id="9218" name="Picture 2" descr="http://www.egeteka.ru/upload/medialibrary/192/192133ecfba21f5ca46be58620e23cfc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045" y="1772816"/>
            <a:ext cx="2587771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555776" y="2420888"/>
            <a:ext cx="55081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      Он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на страже пешехода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                         Переходим с мамой вместе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                         Мы дорогу в этом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месте.     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923928" y="4509120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 </a:t>
            </a:r>
            <a:r>
              <a:rPr lang="ru-RU" dirty="0" smtClean="0"/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Коль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водитель вышел здесь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Ставит он машину здесь,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Чтобы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 машина не нужная ему,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Не мешала никому (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Место стоянки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).</a:t>
            </a:r>
          </a:p>
        </p:txBody>
      </p:sp>
      <p:pic>
        <p:nvPicPr>
          <p:cNvPr id="9220" name="Picture 4" descr="http://shans.com.ua/images/news/127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044" y="4509120"/>
            <a:ext cx="2587771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92443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502264"/>
            <a:ext cx="81369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информационно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указательные. Это знаки сервиса: «больница», «телефон», «место стоянки», «столовая», «бензоколонка»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1916832"/>
            <a:ext cx="4572000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Если нужно вам лечиться,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Знай, подскажет, где больница,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серьёзных докторов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Там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вам скажут: «Будь здоров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!»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Если нужно позвонить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Хоть домой, хоть заграницу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Знак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поможет и покажет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Где искать вам телефон.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</a:p>
        </p:txBody>
      </p:sp>
      <p:pic>
        <p:nvPicPr>
          <p:cNvPr id="10242" name="Picture 2" descr="http://www.vbratske.ru/i/bratsk_news/1312424220436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1628800"/>
            <a:ext cx="2088232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4" name="Picture 4" descr="http://horki.info/images/schedule/phon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4077072"/>
            <a:ext cx="2088232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63512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1560" y="404664"/>
            <a:ext cx="784887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Те, кто нарушают правила дорожного движения, нарушают порядок и закон на улицах и дорогах. Эти нарушения могут привести  к дорожным авариям, к гибели детей.</a:t>
            </a:r>
          </a:p>
        </p:txBody>
      </p:sp>
      <p:pic>
        <p:nvPicPr>
          <p:cNvPr id="11266" name="Picture 2" descr="C:\Users\маро\Downloads\опасность на дороге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1" y="1628800"/>
            <a:ext cx="3607558" cy="3024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7" name="Picture 3" descr="C:\Users\маро\Downloads\опасность 1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17" t="15415" r="4754"/>
          <a:stretch/>
        </p:blipFill>
        <p:spPr bwMode="auto">
          <a:xfrm>
            <a:off x="4932040" y="1772816"/>
            <a:ext cx="3672408" cy="266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9930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83568" y="620688"/>
            <a:ext cx="756084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 Физкультминутка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Постовой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стоит упрямый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(Ходьба на месте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      Людям машет: «Не ходи!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(Движения руками в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стороны.)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Здесь машины едут прямо.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(Руки перед собой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Пешеход, ты погоди!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(Руки вдоль туловища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      Посмотрите: улыбнулся,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(Руки на пояс.)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      Приглашает нас идти.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(Шагаем на месте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      Вы, машины, не спешите,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(Хлопки руками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Пешеходов пропустите!»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(Прыжки на месте.)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23973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341790"/>
            <a:ext cx="788567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-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А теперь выполним задание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«Найди лишний знак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!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Будьте внимательны, подумайте, а потом ответьте.</a:t>
            </a:r>
          </a:p>
        </p:txBody>
      </p:sp>
      <p:pic>
        <p:nvPicPr>
          <p:cNvPr id="12290" name="Picture 2" descr="http://40rus-online.ru/wp-content/uploads/2012/05/28_Caution_children_sig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412776"/>
            <a:ext cx="2808312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4" name="Picture 6" descr="http://detsad-kitty.ru/uploads/posts/2009-05/1243666125_peshexod-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005064"/>
            <a:ext cx="2485229" cy="2420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6" name="Picture 8" descr="http://www.clker.com/cliparts/6/e/3/1/1194985133352194296tram.svg.hi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4125854"/>
            <a:ext cx="2367581" cy="2079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8" name="Picture 10" descr="http://img01.chitalnya.ru/upload/321/61601299839094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1412776"/>
            <a:ext cx="2367581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300" name="Picture 12" descr="http://h7.img.mediacache.rugion.ru/_i/forum/files/10/20/01/10200132_0picture349_1333622694.gi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1628800"/>
            <a:ext cx="2201446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302" name="Picture 14" descr="http://images.prom.ua/151775_w640_h640_124.gi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3" y="4125854"/>
            <a:ext cx="2367581" cy="2079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66112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http://images.prom.ua/162768_w640_h640_538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836713"/>
            <a:ext cx="2304256" cy="2376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16" name="Picture 4" descr="http://www.sinifogretmeniyiz.biz/imajlar/soruresim/-3-Ta-s--i-tlar_ve_trafik/Trafik_-xIx--s-aretleri/rail_fenc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605557"/>
            <a:ext cx="2880319" cy="2592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18" name="Picture 6" descr="http://uaprom-image.s3.amazonaws.com/162753_w640_h640_5362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041" y="3717032"/>
            <a:ext cx="2397767" cy="2482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20" name="Picture 8" descr="http://900igr.net/datai/okruzhajuschij-mir/Opasnye-mesta/0007-013-Sinij-prjamougolnik-s-risunkom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1432" y="836713"/>
            <a:ext cx="2123015" cy="2376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22" name="Picture 10" descr="http://joblist.md:8080/forum.md/Editor/Images/original/1a51acd7-44b9-4e6e-bb73-e6e3c47705bd.jp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720" r="29467" b="20444"/>
          <a:stretch/>
        </p:blipFill>
        <p:spPr bwMode="auto">
          <a:xfrm>
            <a:off x="3347865" y="3717031"/>
            <a:ext cx="2448271" cy="2592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24" name="Picture 12" descr="http://www.clker.com/cliparts/5/b/3/1/12387040381679145567mokush_Priority_Road_Traffic_Sign.svg.hi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1431" y="3861048"/>
            <a:ext cx="2194859" cy="23389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38827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snoopic.ru/d/67431/d/2_120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10" t="20074" r="19298" b="16165"/>
          <a:stretch/>
        </p:blipFill>
        <p:spPr bwMode="auto">
          <a:xfrm>
            <a:off x="755576" y="476672"/>
            <a:ext cx="7488832" cy="5760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81485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908719"/>
            <a:ext cx="7776864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Итог.</a:t>
            </a:r>
          </a:p>
          <a:p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Молодцы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! Вы правильно  выполнили задание, старались, отвечали хорошо. Дорожные знаки, ребята, надо  знать как таблицу умножения. Вы их учите, не ленитесь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Вопросы: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Какие дорожные знаки вы знаете?</a:t>
            </a:r>
          </a:p>
          <a:p>
            <a:pPr marL="342900" indent="-342900">
              <a:buAutoNum type="arabicPeriod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 startAt="2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Назовите предупреждающие дорожные знаки.</a:t>
            </a:r>
          </a:p>
          <a:p>
            <a:pPr marL="342900" indent="-342900">
              <a:buAutoNum type="arabicPeriod" startAt="2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 startAt="3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Назовите указывающие дорожные знаки.</a:t>
            </a:r>
          </a:p>
          <a:p>
            <a:pPr marL="342900" indent="-342900">
              <a:buAutoNum type="arabicPeriod" startAt="3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 startAt="4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Назовите запрещающие дорожные знаки.</a:t>
            </a:r>
          </a:p>
          <a:p>
            <a:pPr marL="342900" indent="-342900">
              <a:buAutoNum type="arabicPeriod" startAt="4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5.     Что случится, если нарушить правила дорожного движения?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55856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3520" y="901880"/>
            <a:ext cx="698477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Что такое дорожный знак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Дорожный знак - это табличка с рисунком. Он имеет разный цвет с разными рисунками. Многие из них вы знаете и много раз видели на улице, дороге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Много есть различных знаков.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Эти знаки нужно знать,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Чтобы правил на дороге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Никогда не нарушать.</a:t>
            </a:r>
          </a:p>
        </p:txBody>
      </p:sp>
      <p:pic>
        <p:nvPicPr>
          <p:cNvPr id="1026" name="Picture 2" descr="http://media.nn.ru/data/ufiles/4/2/78/62/2786229.65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53" t="20165" r="20724" b="14935"/>
          <a:stretch/>
        </p:blipFill>
        <p:spPr bwMode="auto">
          <a:xfrm>
            <a:off x="4499992" y="3284984"/>
            <a:ext cx="4308765" cy="3158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48091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55576" y="476672"/>
            <a:ext cx="71287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Послушайте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загадки о дорожных знаках и попробуйте их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отгадать.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86911" y="1196752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 </a:t>
            </a:r>
          </a:p>
          <a:p>
            <a:r>
              <a:rPr lang="ru-RU" dirty="0"/>
              <a:t>1.        Высокий, стройный</a:t>
            </a:r>
          </a:p>
          <a:p>
            <a:r>
              <a:rPr lang="ru-RU" dirty="0"/>
              <a:t>           С тремя глазами</a:t>
            </a:r>
          </a:p>
          <a:p>
            <a:r>
              <a:rPr lang="ru-RU" dirty="0"/>
              <a:t>           У дороги стоит</a:t>
            </a:r>
          </a:p>
          <a:p>
            <a:r>
              <a:rPr lang="ru-RU" dirty="0"/>
              <a:t>            Никого не боится  (С</a:t>
            </a:r>
            <a:r>
              <a:rPr lang="ru-RU" b="1" dirty="0"/>
              <a:t>ветофор).</a:t>
            </a:r>
            <a:endParaRPr lang="ru-RU" dirty="0"/>
          </a:p>
          <a:p>
            <a:r>
              <a:rPr lang="ru-RU" dirty="0"/>
              <a:t> </a:t>
            </a:r>
          </a:p>
          <a:p>
            <a:r>
              <a:rPr lang="ru-RU" dirty="0"/>
              <a:t>2.         Он и вежливый, и стройный,</a:t>
            </a:r>
          </a:p>
          <a:p>
            <a:r>
              <a:rPr lang="ru-RU" dirty="0"/>
              <a:t>            Он известен на весь мир,</a:t>
            </a:r>
          </a:p>
          <a:p>
            <a:r>
              <a:rPr lang="ru-RU" dirty="0"/>
              <a:t>            Он на улице широкой</a:t>
            </a:r>
          </a:p>
          <a:p>
            <a:r>
              <a:rPr lang="ru-RU" dirty="0"/>
              <a:t>            Самый главный командир (</a:t>
            </a:r>
            <a:r>
              <a:rPr lang="ru-RU" b="1" dirty="0"/>
              <a:t>Светофор</a:t>
            </a:r>
            <a:r>
              <a:rPr lang="ru-RU" dirty="0"/>
              <a:t>).</a:t>
            </a:r>
          </a:p>
        </p:txBody>
      </p:sp>
      <p:pic>
        <p:nvPicPr>
          <p:cNvPr id="2050" name="Picture 2" descr="C:\Users\маро\Downloads\светофор 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2662582"/>
            <a:ext cx="3096344" cy="3399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43616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27584" y="692696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.           Если видишь этот знак,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Знай, что он не просто так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Чтобы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не было проблем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Уступи дорогу всем! 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806593" y="3429000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.            В дождь и в ясную погоду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              Здесь не ходят пешеходы,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              Говорит им знак одно: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             «Вам  ходить запрещено!»</a:t>
            </a:r>
          </a:p>
        </p:txBody>
      </p:sp>
      <p:pic>
        <p:nvPicPr>
          <p:cNvPr id="3074" name="Picture 2" descr="http://www.rivsmash.ru/files/2.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3" y="692696"/>
            <a:ext cx="1381125" cy="121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www.moto.com.ua/forumphoto/avatar_max/hx_Z3G8N7U8U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3" y="3333185"/>
            <a:ext cx="2664297" cy="2400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5866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83568" y="908720"/>
            <a:ext cx="41764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.            Если нужно вам лечиться,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Знак подскажет, где больница, </a:t>
            </a:r>
          </a:p>
        </p:txBody>
      </p:sp>
      <p:pic>
        <p:nvPicPr>
          <p:cNvPr id="4098" name="Picture 2" descr="http://900igr.net/datai/okruzhajuschij-mir/Znaki/0015-021-Punkt-pervoj-meditsinskoj-pomoschi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404664"/>
            <a:ext cx="2641476" cy="2403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23528" y="3861048"/>
            <a:ext cx="417735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.      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Шли из школы мы  домой.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              Видим знак на мостовой.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              Круг, внутри – велосипед.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              Ничего другого нет.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              Что это за знак? </a:t>
            </a:r>
          </a:p>
        </p:txBody>
      </p:sp>
      <p:pic>
        <p:nvPicPr>
          <p:cNvPr id="4100" name="Picture 4" descr="http://upload.wikimedia.org/wikipedia/commons/thumb/2/2d/Zeichen_237.svg/600px-Zeichen_237.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5213" y="3573016"/>
            <a:ext cx="2808312" cy="280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34312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1560" y="332656"/>
            <a:ext cx="77048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Дорожные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знаки бывают разной формы: в виде кружков, треугольников,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прямоугольников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 разного цвета: красного,  синего, жёлтого.</a:t>
            </a:r>
          </a:p>
        </p:txBody>
      </p:sp>
      <p:pic>
        <p:nvPicPr>
          <p:cNvPr id="5130" name="Picture 10" descr="http://images.prom.ua/151775_w640_h640_124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338" y="4149080"/>
            <a:ext cx="2393146" cy="20347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328004" y="3162507"/>
            <a:ext cx="49685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Красный круг обозначает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Обязательно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запрет.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Он 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говорит – нельзя здесь ехать,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Или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тут дороги нет.</a:t>
            </a:r>
          </a:p>
        </p:txBody>
      </p:sp>
      <p:pic>
        <p:nvPicPr>
          <p:cNvPr id="14" name="Picture 2" descr="http://www.clker.com/cliparts/H/f/S/i/4/A/stop-sign-project-hi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049" y="1614336"/>
            <a:ext cx="2235759" cy="203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50384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http://www.adm-tavda.ru/userfiles/perehod(1)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699" y="836712"/>
            <a:ext cx="2304256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2" descr="http://900igr.net/datai/okruzhajuschij-mir/Znaki/0012-014-Punkt-pitanija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532" y="3861048"/>
            <a:ext cx="2042590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3563888" y="2564904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      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А ещё бывают знаки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                        Они в синеньком квадрате.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                        Как и где проехать можно,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                        Эти знаки говорят.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0481948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555608"/>
            <a:ext cx="813690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Дорожные знаки бывают разные: одни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предупреждают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об опасности; другие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указывают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где можно  переходить дорогу, улицу; третьи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дают информацию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 том, что будет впереди на дороге, есть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и запрещающие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- предупреждающие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знаки предупреждают  водителя, пешехода о том, что их ждёт впереди. Эти знаки имеют форму треугольника с красной каймой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2852936"/>
            <a:ext cx="583264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Скоро будет огород –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Знак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об этом говорит.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Если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есть с собой лопата,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Вас там ждут всегда, ребята! (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Дорожные  работы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pic>
        <p:nvPicPr>
          <p:cNvPr id="6146" name="Picture 2" descr="http://www.derev-grad.ru/stroitelstvo/obespechenie-bezopasnosti-v-hozyaistvennoi-deyatelnosti/inye-voprosy-bezopasnosti/img210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3536372"/>
            <a:ext cx="2809875" cy="2447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77672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476672"/>
            <a:ext cx="79208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- запрещающие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– это круглые знаки с красной каймой. Они запрещают выполнять действия, от которых могут пострадать взрослые и дети вокруг. Это знак  для водителей.</a:t>
            </a:r>
          </a:p>
        </p:txBody>
      </p:sp>
      <p:pic>
        <p:nvPicPr>
          <p:cNvPr id="7" name="Picture 2" descr="http://www.ukrcommerce.com/images_board/541926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361456"/>
            <a:ext cx="2332228" cy="2277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483768" y="2996952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           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Знак водителей пугает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                             Въезд машинам запрещает.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                             Не пытайтесь  сгоряча,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                             Ехать мимо кирпича</a:t>
            </a:r>
          </a:p>
        </p:txBody>
      </p:sp>
    </p:spTree>
    <p:extLst>
      <p:ext uri="{BB962C8B-B14F-4D97-AF65-F5344CB8AC3E}">
        <p14:creationId xmlns:p14="http://schemas.microsoft.com/office/powerpoint/2010/main" val="381338377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164</TotalTime>
  <Words>693</Words>
  <Application>Microsoft Office PowerPoint</Application>
  <PresentationFormat>Экран (4:3)</PresentationFormat>
  <Paragraphs>127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маро</dc:creator>
  <cp:lastModifiedBy>1</cp:lastModifiedBy>
  <cp:revision>16</cp:revision>
  <dcterms:created xsi:type="dcterms:W3CDTF">2013-04-16T17:07:57Z</dcterms:created>
  <dcterms:modified xsi:type="dcterms:W3CDTF">2014-01-23T08:22:30Z</dcterms:modified>
</cp:coreProperties>
</file>