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5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8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1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12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1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4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9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0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D04AB-EFB4-42D6-BB67-F39F99B06840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95A24-503B-47C2-9511-39FD19C057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2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8476" y="71637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Дорожные знаки и их значение.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412776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Цели: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познакомить </a:t>
            </a:r>
            <a:r>
              <a:rPr lang="ru-RU" dirty="0"/>
              <a:t>учащихся с дорожными знаками и их видами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учить </a:t>
            </a:r>
            <a:r>
              <a:rPr lang="ru-RU" dirty="0"/>
              <a:t>понимать схематическое изображение дорожных знаков, их важность для ориентации на улицах и дорогах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формировать </a:t>
            </a:r>
            <a:r>
              <a:rPr lang="ru-RU" dirty="0"/>
              <a:t>культуру поведения на улице, знание и необходимость выполнения обязанностей участников дорожного движения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развивать </a:t>
            </a:r>
            <a:r>
              <a:rPr lang="ru-RU" dirty="0"/>
              <a:t>речь,  логическое мышление, внимание, память, восприятие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b="1" dirty="0"/>
              <a:t>Оборудование</a:t>
            </a:r>
            <a:r>
              <a:rPr lang="ru-RU" dirty="0"/>
              <a:t>: мультимедийная установка, проектор, экран, презентация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Словарь</a:t>
            </a:r>
            <a:r>
              <a:rPr lang="ru-RU" dirty="0"/>
              <a:t>:  предупреждающие, предписывающие, запрещающие, сервис,        информационные, разрешается.</a:t>
            </a:r>
          </a:p>
        </p:txBody>
      </p:sp>
    </p:spTree>
    <p:extLst>
      <p:ext uri="{BB962C8B-B14F-4D97-AF65-F5344CB8AC3E}">
        <p14:creationId xmlns:p14="http://schemas.microsoft.com/office/powerpoint/2010/main" val="874859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предписывающие – это знаки в кругу синего цвета. Ещё их называют разрешающие. Эти знаки указывают, где можно пешеходная дорожка, где велосипедная 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9218" name="Picture 2" descr="http://www.egeteka.ru/upload/medialibrary/192/192133ecfba21f5ca46be58620e23cf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45" y="1772816"/>
            <a:ext cx="258777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55776" y="2420888"/>
            <a:ext cx="5508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страже пешехода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Переходим с мамой вместе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Мы дорогу в этом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месте.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45091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водитель вышел здесь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Ставит он машину здесь,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машина не нужная ему,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мешала никому 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Место стоянки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9220" name="Picture 4" descr="http://shans.com.ua/images/news/12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44" y="4509120"/>
            <a:ext cx="258777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24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022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указательные. Это знаки сервиса: «больница», «телефон», «место стоянки», «столовая», «бензоколонка»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1683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нужно вам лечиться,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Знай, подскажет, где больница,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серьёзных докторов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вам скажут: «Будь здоров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нужно позвонить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Хоть домой, хоть заграницу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поможет и покажет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Где искать вам телефон.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10242" name="Picture 2" descr="http://www.vbratske.ru/i/bratsk_news/131242422043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208823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horki.info/images/schedule/pho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208823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35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Те, кто нарушают правила дорожного движения, нарушают порядок и закон на улицах и дорогах. Эти нарушения могут привести  к дорожным авариям, к гибели детей.</a:t>
            </a:r>
          </a:p>
        </p:txBody>
      </p:sp>
      <p:pic>
        <p:nvPicPr>
          <p:cNvPr id="11266" name="Picture 2" descr="C:\Users\маро\Downloads\опасность на дорог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628800"/>
            <a:ext cx="360755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маро\Downloads\опасность 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" t="15415" r="4754"/>
          <a:stretch/>
        </p:blipFill>
        <p:spPr bwMode="auto">
          <a:xfrm>
            <a:off x="4932040" y="1772816"/>
            <a:ext cx="367240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9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Физкультминутка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стоит упрямый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(Ходьба на месте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Людям машет: «Не ходи!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(Движения руками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стороны.)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Здесь машины едут прямо.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(Руки перед собой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Пешеход, ты погоди!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(Руки вдоль туловища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Посмотрите: улыбнулся,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(Руки на пояс.)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Приглашает нас идти.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(Шагаем на месте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Вы, машины, не спешите,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(Хлопки руками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Пешеходов пропустите!»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(Прыжки на месте.)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9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41790"/>
            <a:ext cx="7885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теперь выполним задание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«Найди лишний знак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Будьте внимательны, подумайте, а потом ответьте.</a:t>
            </a:r>
          </a:p>
        </p:txBody>
      </p:sp>
      <p:pic>
        <p:nvPicPr>
          <p:cNvPr id="12290" name="Picture 2" descr="http://40rus-online.ru/wp-content/uploads/2012/05/28_Caution_children_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280831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detsad-kitty.ru/uploads/posts/2009-05/1243666125_peshexod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2485229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://www.clker.com/cliparts/6/e/3/1/1194985133352194296tram.svg.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25854"/>
            <a:ext cx="2367581" cy="207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http://img01.chitalnya.ru/upload/321/6160129983909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12776"/>
            <a:ext cx="236758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http://h7.img.mediacache.rugion.ru/_i/forum/files/10/20/01/10200132_0picture349_133362269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28800"/>
            <a:ext cx="220144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http://images.prom.ua/151775_w640_h640_124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4125854"/>
            <a:ext cx="2367581" cy="207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611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ages.prom.ua/162768_w640_h640_53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3"/>
            <a:ext cx="2304256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www.sinifogretmeniyiz.biz/imajlar/soruresim/-3-Ta-s--i-tlar_ve_trafik/Trafik_-xIx--s-aretleri/rail_fe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5557"/>
            <a:ext cx="2880319" cy="259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://uaprom-image.s3.amazonaws.com/162753_w640_h640_536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1" y="3717032"/>
            <a:ext cx="2397767" cy="248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http://900igr.net/datai/okruzhajuschij-mir/Opasnye-mesta/0007-013-Sinij-prjamougolnik-s-risunko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432" y="836713"/>
            <a:ext cx="2123015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http://joblist.md:8080/forum.md/Editor/Images/original/1a51acd7-44b9-4e6e-bb73-e6e3c47705bd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0" r="29467" b="20444"/>
          <a:stretch/>
        </p:blipFill>
        <p:spPr bwMode="auto">
          <a:xfrm>
            <a:off x="3347865" y="3717031"/>
            <a:ext cx="2448271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http://www.clker.com/cliparts/5/b/3/1/12387040381679145567mokush_Priority_Road_Traffic_Sign.svg.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431" y="3861048"/>
            <a:ext cx="2194859" cy="233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882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noopic.ru/d/67431/d/2_1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0" t="20074" r="19298" b="16165"/>
          <a:stretch/>
        </p:blipFill>
        <p:spPr bwMode="auto">
          <a:xfrm>
            <a:off x="755576" y="476672"/>
            <a:ext cx="748883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148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08719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Молодцы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 Вы правильно  выполнили задание, старались, отвечали хорошо. Дорожные знаки, ребята, надо  знать как таблицу умножения. Вы их учите, не ленитесь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дорожные знаки вы знаете?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предупреждающие дорожные знаки.</a:t>
            </a:r>
          </a:p>
          <a:p>
            <a:pPr marL="342900" indent="-342900">
              <a:buAutoNum type="arabicPeriod" startAt="2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Назовите указывающие дорожные знаки.</a:t>
            </a:r>
          </a:p>
          <a:p>
            <a:pPr marL="342900" indent="-342900">
              <a:buAutoNum type="arabicPeriod" startAt="3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запрещающие дорожные знаки.</a:t>
            </a:r>
          </a:p>
          <a:p>
            <a:pPr marL="342900" indent="-342900">
              <a:buAutoNum type="arabicPeriod" startAt="4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   Что случится, если нарушить правила дорожного движения?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8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3520" y="901880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такое дорожный знак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Дорожный знак - это табличка с рисунком. Он имеет разный цвет с разными рисунками. Многие из них вы знаете и много раз видели на улице, дороге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Много есть различных знаков.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Эти знаки нужно знать,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Чтобы правил на дороге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Никогда не нарушать.</a:t>
            </a:r>
          </a:p>
        </p:txBody>
      </p:sp>
      <p:pic>
        <p:nvPicPr>
          <p:cNvPr id="1026" name="Picture 2" descr="http://media.nn.ru/data/ufiles/4/2/78/62/2786229.6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3" t="20165" r="20724" b="14935"/>
          <a:stretch/>
        </p:blipFill>
        <p:spPr bwMode="auto">
          <a:xfrm>
            <a:off x="4499992" y="3284984"/>
            <a:ext cx="4308765" cy="315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80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6672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Послушайте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загадки о дорожных знаках и попробуйте 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отгадать.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911" y="119675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1.        Высокий, стройный</a:t>
            </a:r>
          </a:p>
          <a:p>
            <a:r>
              <a:rPr lang="ru-RU" dirty="0"/>
              <a:t>           С тремя глазами</a:t>
            </a:r>
          </a:p>
          <a:p>
            <a:r>
              <a:rPr lang="ru-RU" dirty="0"/>
              <a:t>           У дороги стоит</a:t>
            </a:r>
          </a:p>
          <a:p>
            <a:r>
              <a:rPr lang="ru-RU" dirty="0"/>
              <a:t>            Никого не боится  (С</a:t>
            </a:r>
            <a:r>
              <a:rPr lang="ru-RU" b="1" dirty="0"/>
              <a:t>ветофор).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2.         Он и вежливый, и стройный,</a:t>
            </a:r>
          </a:p>
          <a:p>
            <a:r>
              <a:rPr lang="ru-RU" dirty="0"/>
              <a:t>            Он известен на весь мир,</a:t>
            </a:r>
          </a:p>
          <a:p>
            <a:r>
              <a:rPr lang="ru-RU" dirty="0"/>
              <a:t>            Он на улице широкой</a:t>
            </a:r>
          </a:p>
          <a:p>
            <a:r>
              <a:rPr lang="ru-RU" dirty="0"/>
              <a:t>            Самый главный командир (</a:t>
            </a:r>
            <a:r>
              <a:rPr lang="ru-RU" b="1" dirty="0"/>
              <a:t>Светофор</a:t>
            </a:r>
            <a:r>
              <a:rPr lang="ru-RU" dirty="0"/>
              <a:t>).</a:t>
            </a:r>
          </a:p>
        </p:txBody>
      </p:sp>
      <p:pic>
        <p:nvPicPr>
          <p:cNvPr id="2050" name="Picture 2" descr="C:\Users\маро\Downloads\светофор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62582"/>
            <a:ext cx="3096344" cy="33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36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926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.           Если видишь этот знак,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Знай, что он не просто так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Чтобы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было проблем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Уступи дорогу всем!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6593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.            В дождь и в ясную погоду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Здесь не ходят пешеходы,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Говорит им знак одно: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«Вам  ходить запрещено!»</a:t>
            </a:r>
          </a:p>
        </p:txBody>
      </p:sp>
      <p:pic>
        <p:nvPicPr>
          <p:cNvPr id="3074" name="Picture 2" descr="http://www.rivsmash.ru/files/2.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692696"/>
            <a:ext cx="138112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oto.com.ua/forumphoto/avatar_max/hx_Z3G8N7U8U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3333185"/>
            <a:ext cx="2664297" cy="240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86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08720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.            Если нужно вам лечиться,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Знак подскажет, где больница, </a:t>
            </a:r>
          </a:p>
        </p:txBody>
      </p:sp>
      <p:pic>
        <p:nvPicPr>
          <p:cNvPr id="4098" name="Picture 2" descr="http://900igr.net/datai/okruzhajuschij-mir/Znaki/0015-021-Punkt-pervoj-meditsinskoj-pomosch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4664"/>
            <a:ext cx="2641476" cy="24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3861048"/>
            <a:ext cx="41773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.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Шли из школы мы  домой.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Видим знак на мостовой.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Круг, внутри – велосипед.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Ничего другого нет.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Что это за знак? </a:t>
            </a:r>
          </a:p>
        </p:txBody>
      </p:sp>
      <p:pic>
        <p:nvPicPr>
          <p:cNvPr id="4100" name="Picture 4" descr="http://upload.wikimedia.org/wikipedia/commons/thumb/2/2d/Zeichen_237.svg/600px-Zeichen_237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213" y="3573016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43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знаки бывают разной формы: в виде кружков, треугольников,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прямоугольников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разного цвета: красного,  синего, жёлтого.</a:t>
            </a:r>
          </a:p>
        </p:txBody>
      </p:sp>
      <p:pic>
        <p:nvPicPr>
          <p:cNvPr id="5130" name="Picture 10" descr="http://images.prom.ua/151775_w640_h640_12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38" y="4149080"/>
            <a:ext cx="2393146" cy="203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28004" y="3162507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Красный круг обозначает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запрет.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говорит – нельзя здесь ехать,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тут дороги нет.</a:t>
            </a:r>
          </a:p>
        </p:txBody>
      </p:sp>
      <p:pic>
        <p:nvPicPr>
          <p:cNvPr id="14" name="Picture 2" descr="http://www.clker.com/cliparts/H/f/S/i/4/A/stop-sign-projec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49" y="1614336"/>
            <a:ext cx="2235759" cy="203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03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adm-tavda.ru/userfiles/perehod(1)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99" y="836712"/>
            <a:ext cx="230425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http://900igr.net/datai/okruzhajuschij-mir/Znaki/0012-014-Punkt-pitanij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32" y="3861048"/>
            <a:ext cx="204259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63888" y="25649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ещё бывают знаки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Они в синеньком квадрате.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Как и где проехать можно,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Эти знаки говорят.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4819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5560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Дорожные знаки бывают разные: одни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предупреждают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 опасности; другие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указывают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где можно  переходить дорогу, улицу; третьи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дают информацию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том, что будет впереди на дороге, есть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запрещающие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предупреждающие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знаки предупреждают  водителя, пешехода о том, что их ждёт впереди. Эти знаки имеют форму треугольника с красной каймой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852936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Скоро будет огород –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этом говорит.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есть с собой лопата,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Вас там ждут всегда, ребята! 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Дорожные  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6146" name="Picture 2" descr="http://www.derev-grad.ru/stroitelstvo/obespechenie-bezopasnosti-v-hozyaistvennoi-deyatelnosti/inye-voprosy-bezopasnosti/img21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36372"/>
            <a:ext cx="2809875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76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запрещающие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круглые знаки с красной каймой. Они запрещают выполнять действия, от которых могут пострадать взрослые и дети вокруг. Это знак  для водителей.</a:t>
            </a:r>
          </a:p>
        </p:txBody>
      </p:sp>
      <p:pic>
        <p:nvPicPr>
          <p:cNvPr id="7" name="Picture 2" descr="http://www.ukrcommerce.com/images_board/54192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61456"/>
            <a:ext cx="2332228" cy="22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83768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Знак водителей пугает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Въезд машинам запрещает.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Не пытайтесь  сгоряча,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Ехать мимо кирпича</a:t>
            </a:r>
          </a:p>
        </p:txBody>
      </p:sp>
    </p:spTree>
    <p:extLst>
      <p:ext uri="{BB962C8B-B14F-4D97-AF65-F5344CB8AC3E}">
        <p14:creationId xmlns:p14="http://schemas.microsoft.com/office/powerpoint/2010/main" val="3813383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693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маро</dc:creator>
  <cp:lastModifiedBy>1</cp:lastModifiedBy>
  <cp:revision>16</cp:revision>
  <dcterms:created xsi:type="dcterms:W3CDTF">2013-04-16T17:07:57Z</dcterms:created>
  <dcterms:modified xsi:type="dcterms:W3CDTF">2014-01-23T08:22:30Z</dcterms:modified>
</cp:coreProperties>
</file>